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79512" y="116631"/>
            <a:ext cx="8784976" cy="654747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Usr\Desktop\Сосновая роща логотип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39" y="2965904"/>
            <a:ext cx="4193033" cy="360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5970" y="253877"/>
            <a:ext cx="4536504" cy="84459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Приглашаем </a:t>
            </a:r>
            <a:r>
              <a:rPr lang="ru-RU" sz="1600" dirty="0">
                <a:solidFill>
                  <a:prstClr val="black"/>
                </a:solidFill>
                <a:latin typeface="Bookman Old Style" panose="02050604050505020204" pitchFamily="18" charset="0"/>
              </a:rPr>
              <a:t>на работу сотрудников </a:t>
            </a:r>
            <a:r>
              <a:rPr lang="ru-RU" sz="16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в филиал АО «Курганфармация» санаторий</a:t>
            </a:r>
            <a:br>
              <a:rPr lang="ru-RU" sz="16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</a:br>
            <a:r>
              <a:rPr lang="ru-RU" sz="16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«</a:t>
            </a:r>
            <a:r>
              <a:rPr lang="ru-RU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Сосновая Роща» </a:t>
            </a:r>
            <a:r>
              <a:rPr lang="ru-RU" sz="18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/>
            </a:r>
            <a:br>
              <a:rPr lang="ru-RU" sz="18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</a:br>
            <a:endParaRPr lang="ru-RU" sz="1800" dirty="0">
              <a:latin typeface="Bookman Old Style" panose="020506040505050202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2652" y="2862544"/>
            <a:ext cx="8310703" cy="3030988"/>
          </a:xfrm>
        </p:spPr>
        <p:txBody>
          <a:bodyPr anchor="ctr">
            <a:normAutofit fontScale="77500" lnSpcReduction="20000"/>
          </a:bodyPr>
          <a:lstStyle/>
          <a:p>
            <a:pPr lvl="0" algn="ctr"/>
            <a:r>
              <a:rPr lang="ru-RU" sz="2100" b="1" u="sng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Вакансии: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Врачи - специалисты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Медицинская сестра (палатная, диетическая, косметологии)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Инструктор ЛФК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СПА – специалист </a:t>
            </a:r>
            <a:endParaRPr lang="ru-RU" sz="15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Начальник </a:t>
            </a:r>
            <a:r>
              <a:rPr lang="ru-RU" sz="15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отдела культурно-досуговой деятельности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b="1" dirty="0" err="1" smtClean="0">
                <a:solidFill>
                  <a:prstClr val="black"/>
                </a:solidFill>
                <a:latin typeface="Bookman Old Style" panose="02050604050505020204" pitchFamily="18" charset="0"/>
              </a:rPr>
              <a:t>Культорганизатор</a:t>
            </a:r>
            <a:endParaRPr lang="ru-RU" sz="1500" b="1" dirty="0" smtClean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Аниматор</a:t>
            </a: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 (сезонная с 01.06 по 31.08.2026 г.)</a:t>
            </a:r>
            <a:endParaRPr lang="ru-RU" sz="15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err="1" smtClean="0">
                <a:solidFill>
                  <a:prstClr val="black"/>
                </a:solidFill>
                <a:latin typeface="Bookman Old Style" panose="02050604050505020204" pitchFamily="18" charset="0"/>
              </a:rPr>
              <a:t>Диджей</a:t>
            </a:r>
            <a:endParaRPr lang="ru-RU" sz="1500" dirty="0" smtClean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prstClr val="black"/>
                </a:solidFill>
                <a:latin typeface="Bookman Old Style" panose="02050604050505020204" pitchFamily="18" charset="0"/>
              </a:rPr>
              <a:t>Специалист по </a:t>
            </a: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пожарной безопасности</a:t>
            </a:r>
            <a:endParaRPr lang="ru-RU" sz="15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Техник-электрик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Слесарь-сантехник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Плотник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prstClr val="black"/>
                </a:solidFill>
                <a:latin typeface="Bookman Old Style" panose="02050604050505020204" pitchFamily="18" charset="0"/>
              </a:rPr>
              <a:t>Подсобный </a:t>
            </a: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рабочий/Дворник</a:t>
            </a:r>
            <a:endParaRPr lang="ru-RU" sz="15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Официант/Горничная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5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Водитель автомобиля</a:t>
            </a:r>
            <a:endParaRPr lang="ru-RU" sz="1500" dirty="0"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98" y="5807885"/>
            <a:ext cx="3600400" cy="9387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11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Контактный телефон</a:t>
            </a:r>
            <a:r>
              <a:rPr lang="ru-RU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: </a:t>
            </a:r>
          </a:p>
          <a:p>
            <a:pPr lvl="0"/>
            <a:r>
              <a:rPr lang="ru-RU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8 (922) 562-11-19/Мах</a:t>
            </a:r>
          </a:p>
          <a:p>
            <a:pPr lvl="0"/>
            <a:r>
              <a:rPr lang="ru-RU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Эл. почта: </a:t>
            </a:r>
            <a:r>
              <a:rPr lang="en-US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kadr03@kf45.ru</a:t>
            </a:r>
            <a:endParaRPr lang="ru-RU" sz="11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lvl="0"/>
            <a:r>
              <a:rPr lang="ru-RU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«Сосновая </a:t>
            </a:r>
            <a:r>
              <a:rPr lang="ru-RU" sz="11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Роща» </a:t>
            </a:r>
            <a:r>
              <a:rPr lang="ru-RU" sz="1100" dirty="0">
                <a:solidFill>
                  <a:prstClr val="black"/>
                </a:solidFill>
                <a:latin typeface="Bookman Old Style" panose="02050604050505020204" pitchFamily="18" charset="0"/>
              </a:rPr>
              <a:t>– </a:t>
            </a:r>
            <a:r>
              <a:rPr lang="ru-RU" sz="11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8(963)001-78-44</a:t>
            </a:r>
            <a:endParaRPr lang="ru-RU" sz="11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lvl="0"/>
            <a:endParaRPr lang="ru-RU" sz="1100" dirty="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7" name="Скругленный прямоугольник 4"/>
          <p:cNvSpPr/>
          <p:nvPr/>
        </p:nvSpPr>
        <p:spPr>
          <a:xfrm>
            <a:off x="5713628" y="1844824"/>
            <a:ext cx="2776587" cy="20882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41910" rIns="41910" bIns="41910" numCol="1" spcCol="1270" anchor="b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100" kern="1200" dirty="0">
              <a:latin typeface="Bookman Old Style" panose="020506040505050202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67" y="913932"/>
            <a:ext cx="7848872" cy="1861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156711" y="1121549"/>
            <a:ext cx="70567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Мы предлагаем</a:t>
            </a:r>
            <a:r>
              <a:rPr lang="ru-RU" sz="16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:</a:t>
            </a:r>
            <a:endParaRPr lang="ru-RU" sz="1200" b="1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Официальное трудоустройство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Работа в живописном месте Зауралья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Полный </a:t>
            </a:r>
            <a:r>
              <a:rPr lang="ru-RU" sz="1200" dirty="0" err="1" smtClean="0">
                <a:solidFill>
                  <a:prstClr val="black"/>
                </a:solidFill>
                <a:latin typeface="Bookman Old Style" panose="02050604050505020204" pitchFamily="18" charset="0"/>
              </a:rPr>
              <a:t>соцпакет</a:t>
            </a:r>
            <a:endParaRPr lang="ru-RU" sz="12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Обучение  (повышение квалификации, переподготовка) за счет организации   </a:t>
            </a:r>
            <a:endParaRPr lang="ru-RU" sz="1200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Материальная помощь сотрудникам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Скидки на </a:t>
            </a:r>
            <a:r>
              <a:rPr lang="ru-RU" sz="12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санаторно-курортное </a:t>
            </a:r>
            <a:r>
              <a:rPr lang="ru-RU" sz="1200" dirty="0">
                <a:solidFill>
                  <a:prstClr val="black"/>
                </a:solidFill>
                <a:latin typeface="Bookman Old Style" panose="02050604050505020204" pitchFamily="18" charset="0"/>
              </a:rPr>
              <a:t>лечение</a:t>
            </a:r>
          </a:p>
        </p:txBody>
      </p:sp>
      <p:pic>
        <p:nvPicPr>
          <p:cNvPr id="2053" name="Picture 5" descr="C:\Users\Usr\Desktop\Qr-код сайт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061" y="5987964"/>
            <a:ext cx="578559" cy="578559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59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105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Приглашаем на работу сотрудников в филиал АО «Курганфармация» санаторий «Сосновая Роща»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Приглашаем на работу сотрудников в филиал АО «Курганфармация» санатория «Сосновая Роща»</dc:title>
  <dc:creator>Usr</dc:creator>
  <cp:lastModifiedBy>Usr</cp:lastModifiedBy>
  <cp:revision>16</cp:revision>
  <dcterms:created xsi:type="dcterms:W3CDTF">2026-04-14T04:18:49Z</dcterms:created>
  <dcterms:modified xsi:type="dcterms:W3CDTF">2026-04-22T09:51:57Z</dcterms:modified>
</cp:coreProperties>
</file>